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125" d="100"/>
          <a:sy n="125" d="100"/>
        </p:scale>
        <p:origin x="-280" y="672"/>
      </p:cViewPr>
      <p:guideLst>
        <p:guide orient="horz" pos="4319"/>
        <p:guide pos="16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</a:t>
            </a:r>
            <a:r>
              <a:rPr lang="en-US" sz="2400" dirty="0" err="1" smtClean="0"/>
              <a:t>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54629</TotalTime>
  <Words>33</Words>
  <Application>Microsoft Macintosh PowerPoint</Application>
  <PresentationFormat>On-screen Show (4:3)</PresentationFormat>
  <Paragraphs>21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107</cp:revision>
  <dcterms:created xsi:type="dcterms:W3CDTF">2018-10-03T20:23:12Z</dcterms:created>
  <dcterms:modified xsi:type="dcterms:W3CDTF">2018-12-11T09:06:25Z</dcterms:modified>
</cp:coreProperties>
</file>